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A99DC29-945C-4BB8-A5CF-46395CD4E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28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201AC9-9427-49A8-83F3-D785F5D06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11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599293-53A9-4C69-A112-439997A06C7F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740F7A-3DD3-4AA7-B79F-04153A724309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15D477-EA58-4472-A52D-33FAE34707E8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41F658-C16C-4B1F-B42F-A3926470727D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284C35F-46A4-4123-9DE1-6672C2D6B1C5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E8A01A7-1F25-4CE7-B8E9-DDBD2DF777BB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D244344-5FAF-4F0F-B165-5B6BD2E370A3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D0F912-6163-45DA-A18A-750490BDCFC1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707734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63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39143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當我不見基督容華，</a:t>
            </a:r>
          </a:p>
          <a:p>
            <a:pPr algn="ctr" eaLnBrk="1" hangingPunct="1"/>
            <a:r>
              <a:rPr lang="en-US" altLang="zh-TW" sz="2800" dirty="0"/>
              <a:t>How tedious and tasteless the hours,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時間何等無味、可厭！</a:t>
            </a:r>
          </a:p>
          <a:p>
            <a:pPr algn="ctr" eaLnBrk="1" hangingPunct="1"/>
            <a:r>
              <a:rPr lang="en-US" altLang="zh-TW" sz="2800" dirty="0"/>
              <a:t>When Jesus no longer I see!</a:t>
            </a:r>
          </a:p>
          <a:p>
            <a:pPr algn="ctr" eaLnBrk="1" hangingPunct="1"/>
            <a:r>
              <a:rPr lang="zh-TW" altLang="en-US" dirty="0"/>
              <a:t>甘甜的鳥、甘甜的花，</a:t>
            </a:r>
          </a:p>
          <a:p>
            <a:pPr algn="ctr" eaLnBrk="1" hangingPunct="1"/>
            <a:r>
              <a:rPr lang="en-US" altLang="zh-TW" sz="2800" dirty="0"/>
              <a:t>Sweet prospects, sweet birds and sweet </a:t>
            </a:r>
            <a:r>
              <a:rPr lang="en-US" altLang="zh-TW" sz="2800" dirty="0" err="1"/>
              <a:t>flow’rs</a:t>
            </a:r>
            <a:r>
              <a:rPr lang="en-US" altLang="zh-TW" sz="2800" dirty="0"/>
              <a:t>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對我就不再是甘甜；</a:t>
            </a:r>
          </a:p>
          <a:p>
            <a:pPr algn="ctr" eaLnBrk="1" hangingPunct="1"/>
            <a:r>
              <a:rPr lang="en-US" altLang="zh-TW" sz="2800" dirty="0"/>
              <a:t>Have all lost their sweetness to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7330"/>
            <a:ext cx="9144000" cy="783407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H328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當我不見基督容華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HOW TEDIOUS AND TASTELESS THE HOURS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可愛太陽如失光線，</a:t>
            </a:r>
          </a:p>
          <a:p>
            <a:pPr algn="ctr" eaLnBrk="1" hangingPunct="1"/>
            <a:r>
              <a:rPr lang="en-US" altLang="zh-TW" sz="2800" dirty="0"/>
              <a:t>The midsummer sun shines but dim,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田野枉欲表現歡喜，</a:t>
            </a:r>
          </a:p>
          <a:p>
            <a:pPr algn="ctr" eaLnBrk="1" hangingPunct="1"/>
            <a:r>
              <a:rPr lang="en-US" altLang="zh-TW" sz="2800" dirty="0"/>
              <a:t>The fields strive in vain to look gay;</a:t>
            </a:r>
          </a:p>
          <a:p>
            <a:pPr algn="ctr" eaLnBrk="1" hangingPunct="1"/>
            <a:r>
              <a:rPr lang="zh-TW" altLang="en-US" dirty="0"/>
              <a:t>當我快樂在祂裡面，</a:t>
            </a:r>
          </a:p>
          <a:p>
            <a:pPr algn="ctr" eaLnBrk="1" hangingPunct="1"/>
            <a:r>
              <a:rPr lang="en-US" altLang="zh-TW" sz="2800" dirty="0"/>
              <a:t>But when I am happy in Him,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陰霾也如晴空美麗。</a:t>
            </a:r>
          </a:p>
          <a:p>
            <a:pPr algn="ctr" eaLnBrk="1" hangingPunct="1"/>
            <a:r>
              <a:rPr lang="en-US" altLang="zh-TW" sz="2800" dirty="0"/>
              <a:t>December’s as pleasant as May.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祂名發出最美香味，</a:t>
            </a:r>
          </a:p>
          <a:p>
            <a:pPr algn="ctr" eaLnBrk="1" hangingPunct="1"/>
            <a:r>
              <a:rPr lang="en-US" altLang="zh-TW" sz="2800" dirty="0"/>
              <a:t>His name yields the richest perfume,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祂聲成為最甜音樂；</a:t>
            </a:r>
          </a:p>
          <a:p>
            <a:pPr algn="ctr" eaLnBrk="1" hangingPunct="1"/>
            <a:r>
              <a:rPr lang="en-US" altLang="zh-TW" sz="2800" dirty="0"/>
              <a:t>And sweeter than music His voice;</a:t>
            </a:r>
          </a:p>
          <a:p>
            <a:pPr algn="ctr" eaLnBrk="1" hangingPunct="1"/>
            <a:r>
              <a:rPr lang="zh-TW" altLang="en-US" dirty="0"/>
              <a:t>祂的同在展我愁眉，</a:t>
            </a:r>
          </a:p>
          <a:p>
            <a:pPr algn="ctr" eaLnBrk="1" hangingPunct="1"/>
            <a:r>
              <a:rPr lang="en-US" altLang="zh-TW" sz="2800" dirty="0"/>
              <a:t>His presence disperses my gloom,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使我裡面盡都歡悅。</a:t>
            </a:r>
          </a:p>
          <a:p>
            <a:pPr algn="ctr" eaLnBrk="1" hangingPunct="1"/>
            <a:r>
              <a:rPr lang="en-US" altLang="zh-TW" sz="2800" dirty="0"/>
              <a:t>And makes all within me rejoice.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祂若如此不斷親密，</a:t>
            </a:r>
          </a:p>
          <a:p>
            <a:pPr algn="ctr" eaLnBrk="1" hangingPunct="1"/>
            <a:r>
              <a:rPr lang="en-US" altLang="zh-TW" sz="2800" dirty="0"/>
              <a:t>I should, were He always thus nigh,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我就無何可怕、可求；</a:t>
            </a:r>
          </a:p>
          <a:p>
            <a:pPr algn="ctr" eaLnBrk="1" hangingPunct="1"/>
            <a:r>
              <a:rPr lang="en-US" altLang="zh-TW" sz="2800" dirty="0"/>
              <a:t>Have nothing to wish or to fear;</a:t>
            </a:r>
          </a:p>
          <a:p>
            <a:pPr algn="ctr" eaLnBrk="1" hangingPunct="1"/>
            <a:r>
              <a:rPr lang="zh-TW" altLang="en-US" dirty="0"/>
              <a:t>無人快樂與我可比，</a:t>
            </a:r>
          </a:p>
          <a:p>
            <a:pPr algn="ctr" eaLnBrk="1" hangingPunct="1"/>
            <a:r>
              <a:rPr lang="en-US" altLang="zh-TW" sz="2800" dirty="0"/>
              <a:t>No mortal so happy as I;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我的春日常年長有。</a:t>
            </a:r>
          </a:p>
          <a:p>
            <a:pPr algn="ctr" eaLnBrk="1" hangingPunct="1"/>
            <a:r>
              <a:rPr lang="en-US" altLang="zh-TW" sz="2800" dirty="0"/>
              <a:t>My summer would last all the year.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看見祂面我就甘甜，</a:t>
            </a:r>
          </a:p>
          <a:p>
            <a:pPr algn="ctr" eaLnBrk="1" hangingPunct="1"/>
            <a:r>
              <a:rPr lang="en-US" altLang="zh-TW" sz="2800" dirty="0"/>
              <a:t>Content with beholding His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我就只求祂的歡喜；</a:t>
            </a:r>
          </a:p>
          <a:p>
            <a:pPr algn="ctr" eaLnBrk="1" hangingPunct="1"/>
            <a:r>
              <a:rPr lang="en-US" altLang="zh-TW" sz="2800" dirty="0"/>
              <a:t>My all to His pleasure resigned;</a:t>
            </a:r>
          </a:p>
          <a:p>
            <a:pPr algn="ctr" eaLnBrk="1" hangingPunct="1"/>
            <a:r>
              <a:rPr lang="zh-TW" altLang="en-US" dirty="0"/>
              <a:t>不論時地有何改變，</a:t>
            </a:r>
          </a:p>
          <a:p>
            <a:pPr algn="ctr" eaLnBrk="1" hangingPunct="1"/>
            <a:r>
              <a:rPr lang="en-US" altLang="zh-TW" sz="2800" dirty="0"/>
              <a:t>No changes of season or place,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不能改變我的心意。</a:t>
            </a:r>
          </a:p>
          <a:p>
            <a:pPr algn="ctr" eaLnBrk="1" hangingPunct="1"/>
            <a:r>
              <a:rPr lang="en-US" altLang="zh-TW" sz="2800" dirty="0"/>
              <a:t>Would make any change in my mind.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只要感覺祂的愛戀，</a:t>
            </a:r>
          </a:p>
          <a:p>
            <a:pPr algn="ctr" eaLnBrk="1" hangingPunct="1"/>
            <a:r>
              <a:rPr lang="en-US" altLang="zh-TW" sz="2800" dirty="0"/>
              <a:t>While blessed with a sense of His love,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宮殿也成可笑玩具；</a:t>
            </a:r>
          </a:p>
          <a:p>
            <a:pPr algn="ctr" eaLnBrk="1" hangingPunct="1"/>
            <a:r>
              <a:rPr lang="en-US" altLang="zh-TW" sz="2800" dirty="0"/>
              <a:t>A palace a toy would appear;</a:t>
            </a:r>
          </a:p>
          <a:p>
            <a:pPr algn="ctr" eaLnBrk="1" hangingPunct="1"/>
            <a:r>
              <a:rPr lang="zh-TW" altLang="en-US" dirty="0"/>
              <a:t>監獄可成榮耀宮殿，</a:t>
            </a:r>
          </a:p>
          <a:p>
            <a:pPr algn="ctr" eaLnBrk="1" hangingPunct="1"/>
            <a:r>
              <a:rPr lang="en-US" altLang="zh-TW" sz="2800" dirty="0"/>
              <a:t>And prisons would palaces prove,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如果基督和我同居。</a:t>
            </a:r>
          </a:p>
          <a:p>
            <a:pPr algn="ctr" eaLnBrk="1" hangingPunct="1"/>
            <a:r>
              <a:rPr lang="en-US" altLang="zh-TW" sz="2800" dirty="0"/>
              <a:t>If Jesus would dwell with me there.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我主，若我真是屬祢，</a:t>
            </a:r>
          </a:p>
          <a:p>
            <a:pPr algn="ctr" eaLnBrk="1" hangingPunct="1"/>
            <a:r>
              <a:rPr lang="en-US" altLang="zh-TW" sz="2800" dirty="0"/>
              <a:t>My Lord, if indeed I am Thine,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祢若是我詩歌、太陽，</a:t>
            </a:r>
          </a:p>
          <a:p>
            <a:pPr algn="ctr" eaLnBrk="1" hangingPunct="1"/>
            <a:r>
              <a:rPr lang="en-US" altLang="zh-TW" sz="2800" dirty="0"/>
              <a:t>If Thou art my sun and my song,</a:t>
            </a:r>
          </a:p>
          <a:p>
            <a:pPr algn="ctr" eaLnBrk="1" hangingPunct="1"/>
            <a:r>
              <a:rPr lang="zh-TW" altLang="en-US" dirty="0"/>
              <a:t>請問為何我仍憂悒？</a:t>
            </a:r>
          </a:p>
          <a:p>
            <a:pPr algn="ctr" eaLnBrk="1" hangingPunct="1"/>
            <a:r>
              <a:rPr lang="en-US" altLang="zh-TW" sz="2800" dirty="0"/>
              <a:t>Say, why do I languish and pine?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為何嚴冬這樣久長？</a:t>
            </a:r>
          </a:p>
          <a:p>
            <a:pPr algn="ctr" eaLnBrk="1" hangingPunct="1"/>
            <a:r>
              <a:rPr lang="en-US" altLang="zh-TW" sz="2800" dirty="0"/>
              <a:t>And why are my winters so long?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41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或將黑雲趕離我天，</a:t>
            </a:r>
          </a:p>
          <a:p>
            <a:pPr algn="ctr" eaLnBrk="1" hangingPunct="1"/>
            <a:r>
              <a:rPr lang="en-US" altLang="zh-TW" sz="2800" dirty="0"/>
              <a:t>Oh, drive these dark clouds from the sky,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恢復祢的歡樂同在；</a:t>
            </a:r>
          </a:p>
          <a:p>
            <a:pPr algn="ctr" eaLnBrk="1" hangingPunct="1"/>
            <a:r>
              <a:rPr lang="en-US" altLang="zh-TW" sz="2800" dirty="0"/>
              <a:t>Thy soul-cheering presence restore;</a:t>
            </a:r>
          </a:p>
          <a:p>
            <a:pPr algn="ctr" eaLnBrk="1" hangingPunct="1"/>
            <a:r>
              <a:rPr lang="zh-TW" altLang="en-US" dirty="0"/>
              <a:t>或接我到祢的面前，</a:t>
            </a:r>
          </a:p>
          <a:p>
            <a:pPr algn="ctr" eaLnBrk="1" hangingPunct="1"/>
            <a:r>
              <a:rPr lang="en-US" altLang="zh-TW" sz="2800" dirty="0"/>
              <a:t>Or take me to Thee up on high,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無冬昏昧，無雲靉靆。</a:t>
            </a:r>
          </a:p>
          <a:p>
            <a:pPr algn="ctr" eaLnBrk="1" hangingPunct="1"/>
            <a:r>
              <a:rPr lang="en-US" altLang="zh-TW" sz="2800" dirty="0"/>
              <a:t>Where winter and clouds are no more.</a:t>
            </a:r>
            <a:r>
              <a:rPr lang="en-US" altLang="zh-TW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5441</TotalTime>
  <Words>543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H328  當我不見基督容華  HOW TEDIOUS AND TASTELESS THE HOURS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2017-08-05T17:24:54Z</dcterms:modified>
</cp:coreProperties>
</file>